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rchivo Black" charset="1" panose="020B0A03020202020B04"/>
      <p:regular r:id="rId21"/>
    </p:embeddedFont>
    <p:embeddedFont>
      <p:font typeface="Montserrat Classic Bold" charset="1" panose="00000800000000000000"/>
      <p:regular r:id="rId22"/>
    </p:embeddedFont>
    <p:embeddedFont>
      <p:font typeface="Montserrat Light" charset="1" panose="00000400000000000000"/>
      <p:regular r:id="rId23"/>
    </p:embeddedFont>
    <p:embeddedFont>
      <p:font typeface="Montserrat Classic" charset="1" panose="00000500000000000000"/>
      <p:regular r:id="rId24"/>
    </p:embeddedFont>
    <p:embeddedFont>
      <p:font typeface="Montserrat Light Bold" charset="1" panose="000008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0.jpeg" Type="http://schemas.openxmlformats.org/officeDocument/2006/relationships/image"/><Relationship Id="rId4" Target="../media/image61.jpeg" Type="http://schemas.openxmlformats.org/officeDocument/2006/relationships/image"/><Relationship Id="rId5" Target="../media/image56.jpeg" Type="http://schemas.openxmlformats.org/officeDocument/2006/relationships/image"/><Relationship Id="rId6" Target="../media/image6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jpeg" Type="http://schemas.openxmlformats.org/officeDocument/2006/relationships/image"/><Relationship Id="rId11" Target="../media/image69.jpeg" Type="http://schemas.openxmlformats.org/officeDocument/2006/relationships/image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jpeg" Type="http://schemas.openxmlformats.org/officeDocument/2006/relationships/image"/><Relationship Id="rId7" Target="../media/image66.jpeg" Type="http://schemas.openxmlformats.org/officeDocument/2006/relationships/image"/><Relationship Id="rId8" Target="../media/image67.jpeg" Type="http://schemas.openxmlformats.org/officeDocument/2006/relationships/image"/><Relationship Id="rId9" Target="../media/image6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11" Target="../media/image78.png" Type="http://schemas.openxmlformats.org/officeDocument/2006/relationships/image"/><Relationship Id="rId12" Target="../media/image79.svg" Type="http://schemas.openxmlformats.org/officeDocument/2006/relationships/image"/><Relationship Id="rId13" Target="../media/image80.png" Type="http://schemas.openxmlformats.org/officeDocument/2006/relationships/image"/><Relationship Id="rId14" Target="../media/image81.svg" Type="http://schemas.openxmlformats.org/officeDocument/2006/relationships/image"/><Relationship Id="rId2" Target="../media/image7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jpeg" Type="http://schemas.openxmlformats.org/officeDocument/2006/relationships/image"/><Relationship Id="rId2" Target="../media/image60.jpeg" Type="http://schemas.openxmlformats.org/officeDocument/2006/relationships/image"/><Relationship Id="rId3" Target="../media/image82.jpe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6.png" Type="http://schemas.openxmlformats.org/officeDocument/2006/relationships/image"/><Relationship Id="rId3" Target="../media/image69.jpeg" Type="http://schemas.openxmlformats.org/officeDocument/2006/relationships/image"/><Relationship Id="rId4" Target="../media/image60.jpeg" Type="http://schemas.openxmlformats.org/officeDocument/2006/relationships/image"/><Relationship Id="rId5" Target="../media/image90.jpeg" Type="http://schemas.openxmlformats.org/officeDocument/2006/relationships/image"/><Relationship Id="rId6" Target="../media/image91.jpeg" Type="http://schemas.openxmlformats.org/officeDocument/2006/relationships/image"/><Relationship Id="rId7" Target="../media/image92.jpeg" Type="http://schemas.openxmlformats.org/officeDocument/2006/relationships/image"/><Relationship Id="rId8" Target="../media/image93.jpeg" Type="http://schemas.openxmlformats.org/officeDocument/2006/relationships/image"/><Relationship Id="rId9" Target="../media/image9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07.png" Type="http://schemas.openxmlformats.org/officeDocument/2006/relationships/image"/><Relationship Id="rId15" Target="../media/image108.svg" Type="http://schemas.openxmlformats.org/officeDocument/2006/relationships/image"/><Relationship Id="rId16" Target="../media/image109.png" Type="http://schemas.openxmlformats.org/officeDocument/2006/relationships/image"/><Relationship Id="rId17" Target="../media/image110.svg" Type="http://schemas.openxmlformats.org/officeDocument/2006/relationships/image"/><Relationship Id="rId18" Target="../media/image111.png" Type="http://schemas.openxmlformats.org/officeDocument/2006/relationships/image"/><Relationship Id="rId19" Target="../media/image112.svg" Type="http://schemas.openxmlformats.org/officeDocument/2006/relationships/image"/><Relationship Id="rId2" Target="../media/image95.png" Type="http://schemas.openxmlformats.org/officeDocument/2006/relationships/image"/><Relationship Id="rId20" Target="../media/image113.png" Type="http://schemas.openxmlformats.org/officeDocument/2006/relationships/image"/><Relationship Id="rId21" Target="../media/image114.svg" Type="http://schemas.openxmlformats.org/officeDocument/2006/relationships/image"/><Relationship Id="rId22" Target="../media/image115.png" Type="http://schemas.openxmlformats.org/officeDocument/2006/relationships/image"/><Relationship Id="rId23" Target="../media/image116.svg" Type="http://schemas.openxmlformats.org/officeDocument/2006/relationships/image"/><Relationship Id="rId24" Target="../media/image117.png" Type="http://schemas.openxmlformats.org/officeDocument/2006/relationships/image"/><Relationship Id="rId25" Target="../media/image118.svg" Type="http://schemas.openxmlformats.org/officeDocument/2006/relationships/image"/><Relationship Id="rId26" Target="../media/image119.png" Type="http://schemas.openxmlformats.org/officeDocument/2006/relationships/image"/><Relationship Id="rId27" Target="../media/image120.svg" Type="http://schemas.openxmlformats.org/officeDocument/2006/relationships/image"/><Relationship Id="rId28" Target="../media/image121.png" Type="http://schemas.openxmlformats.org/officeDocument/2006/relationships/image"/><Relationship Id="rId29" Target="../media/image122.svg" Type="http://schemas.openxmlformats.org/officeDocument/2006/relationships/image"/><Relationship Id="rId3" Target="../media/image96.svg" Type="http://schemas.openxmlformats.org/officeDocument/2006/relationships/image"/><Relationship Id="rId30" Target="../media/image123.png" Type="http://schemas.openxmlformats.org/officeDocument/2006/relationships/image"/><Relationship Id="rId31" Target="../media/image124.svg" Type="http://schemas.openxmlformats.org/officeDocument/2006/relationships/image"/><Relationship Id="rId32" Target="../media/image125.png" Type="http://schemas.openxmlformats.org/officeDocument/2006/relationships/image"/><Relationship Id="rId33" Target="../media/image126.svg" Type="http://schemas.openxmlformats.org/officeDocument/2006/relationships/image"/><Relationship Id="rId34" Target="../media/image127.png" Type="http://schemas.openxmlformats.org/officeDocument/2006/relationships/image"/><Relationship Id="rId35" Target="../media/image128.svg" Type="http://schemas.openxmlformats.org/officeDocument/2006/relationships/image"/><Relationship Id="rId36" Target="../media/image129.png" Type="http://schemas.openxmlformats.org/officeDocument/2006/relationships/image"/><Relationship Id="rId37" Target="../media/image130.svg" Type="http://schemas.openxmlformats.org/officeDocument/2006/relationships/image"/><Relationship Id="rId38" Target="../media/image131.png" Type="http://schemas.openxmlformats.org/officeDocument/2006/relationships/image"/><Relationship Id="rId39" Target="../media/image132.svg" Type="http://schemas.openxmlformats.org/officeDocument/2006/relationships/image"/><Relationship Id="rId4" Target="../media/image97.png" Type="http://schemas.openxmlformats.org/officeDocument/2006/relationships/image"/><Relationship Id="rId40" Target="../media/image133.png" Type="http://schemas.openxmlformats.org/officeDocument/2006/relationships/image"/><Relationship Id="rId41" Target="../media/image134.svg" Type="http://schemas.openxmlformats.org/officeDocument/2006/relationships/image"/><Relationship Id="rId42" Target="../media/image135.png" Type="http://schemas.openxmlformats.org/officeDocument/2006/relationships/image"/><Relationship Id="rId43" Target="../media/image136.svg" Type="http://schemas.openxmlformats.org/officeDocument/2006/relationships/image"/><Relationship Id="rId44" Target="../media/image137.png" Type="http://schemas.openxmlformats.org/officeDocument/2006/relationships/image"/><Relationship Id="rId45" Target="../media/image138.svg" Type="http://schemas.openxmlformats.org/officeDocument/2006/relationships/image"/><Relationship Id="rId46" Target="../media/image139.png" Type="http://schemas.openxmlformats.org/officeDocument/2006/relationships/image"/><Relationship Id="rId47" Target="../media/image140.svg" Type="http://schemas.openxmlformats.org/officeDocument/2006/relationships/image"/><Relationship Id="rId48" Target="../media/image141.png" Type="http://schemas.openxmlformats.org/officeDocument/2006/relationships/image"/><Relationship Id="rId49" Target="../media/image142.svg" Type="http://schemas.openxmlformats.org/officeDocument/2006/relationships/image"/><Relationship Id="rId5" Target="../media/image98.svg" Type="http://schemas.openxmlformats.org/officeDocument/2006/relationships/image"/><Relationship Id="rId50" Target="../media/image143.png" Type="http://schemas.openxmlformats.org/officeDocument/2006/relationships/image"/><Relationship Id="rId51" Target="../media/image144.svg" Type="http://schemas.openxmlformats.org/officeDocument/2006/relationships/image"/><Relationship Id="rId52" Target="../media/image145.png" Type="http://schemas.openxmlformats.org/officeDocument/2006/relationships/image"/><Relationship Id="rId53" Target="../media/image146.svg" Type="http://schemas.openxmlformats.org/officeDocument/2006/relationships/image"/><Relationship Id="rId54" Target="../media/image147.png" Type="http://schemas.openxmlformats.org/officeDocument/2006/relationships/image"/><Relationship Id="rId55" Target="../media/image148.svg" Type="http://schemas.openxmlformats.org/officeDocument/2006/relationships/image"/><Relationship Id="rId56" Target="../media/image149.png" Type="http://schemas.openxmlformats.org/officeDocument/2006/relationships/image"/><Relationship Id="rId57" Target="../media/image150.svg" Type="http://schemas.openxmlformats.org/officeDocument/2006/relationships/image"/><Relationship Id="rId58" Target="../media/image151.png" Type="http://schemas.openxmlformats.org/officeDocument/2006/relationships/image"/><Relationship Id="rId59" Target="../media/image152.svg" Type="http://schemas.openxmlformats.org/officeDocument/2006/relationships/image"/><Relationship Id="rId6" Target="../media/image99.png" Type="http://schemas.openxmlformats.org/officeDocument/2006/relationships/image"/><Relationship Id="rId60" Target="../media/image153.png" Type="http://schemas.openxmlformats.org/officeDocument/2006/relationships/image"/><Relationship Id="rId61" Target="../media/image154.svg" Type="http://schemas.openxmlformats.org/officeDocument/2006/relationships/image"/><Relationship Id="rId62" Target="../media/image155.png" Type="http://schemas.openxmlformats.org/officeDocument/2006/relationships/image"/><Relationship Id="rId63" Target="../media/image156.svg" Type="http://schemas.openxmlformats.org/officeDocument/2006/relationships/image"/><Relationship Id="rId64" Target="../media/image157.png" Type="http://schemas.openxmlformats.org/officeDocument/2006/relationships/image"/><Relationship Id="rId65" Target="../media/image158.svg" Type="http://schemas.openxmlformats.org/officeDocument/2006/relationships/image"/><Relationship Id="rId66" Target="../media/image159.png" Type="http://schemas.openxmlformats.org/officeDocument/2006/relationships/image"/><Relationship Id="rId67" Target="../media/image160.svg" Type="http://schemas.openxmlformats.org/officeDocument/2006/relationships/image"/><Relationship Id="rId68" Target="../media/image161.png" Type="http://schemas.openxmlformats.org/officeDocument/2006/relationships/image"/><Relationship Id="rId69" Target="../media/image162.svg" Type="http://schemas.openxmlformats.org/officeDocument/2006/relationships/image"/><Relationship Id="rId7" Target="../media/image100.svg" Type="http://schemas.openxmlformats.org/officeDocument/2006/relationships/image"/><Relationship Id="rId70" Target="../media/image163.png" Type="http://schemas.openxmlformats.org/officeDocument/2006/relationships/image"/><Relationship Id="rId71" Target="../media/image164.svg" Type="http://schemas.openxmlformats.org/officeDocument/2006/relationships/image"/><Relationship Id="rId72" Target="../media/image165.png" Type="http://schemas.openxmlformats.org/officeDocument/2006/relationships/image"/><Relationship Id="rId73" Target="../media/image166.svg" Type="http://schemas.openxmlformats.org/officeDocument/2006/relationships/image"/><Relationship Id="rId74" Target="../media/image17.png" Type="http://schemas.openxmlformats.org/officeDocument/2006/relationships/image"/><Relationship Id="rId75" Target="../media/image18.svg" Type="http://schemas.openxmlformats.org/officeDocument/2006/relationships/image"/><Relationship Id="rId76" Target="../media/image167.png" Type="http://schemas.openxmlformats.org/officeDocument/2006/relationships/image"/><Relationship Id="rId77" Target="../media/image168.svg" Type="http://schemas.openxmlformats.org/officeDocument/2006/relationships/image"/><Relationship Id="rId78" Target="../media/image19.png" Type="http://schemas.openxmlformats.org/officeDocument/2006/relationships/image"/><Relationship Id="rId79" Target="../media/image20.svg" Type="http://schemas.openxmlformats.org/officeDocument/2006/relationships/image"/><Relationship Id="rId8" Target="../media/image101.png" Type="http://schemas.openxmlformats.org/officeDocument/2006/relationships/image"/><Relationship Id="rId80" Target="../media/image169.png" Type="http://schemas.openxmlformats.org/officeDocument/2006/relationships/image"/><Relationship Id="rId81" Target="../media/image170.svg" Type="http://schemas.openxmlformats.org/officeDocument/2006/relationships/image"/><Relationship Id="rId82" Target="../media/image171.png" Type="http://schemas.openxmlformats.org/officeDocument/2006/relationships/image"/><Relationship Id="rId83" Target="../media/image172.svg" Type="http://schemas.openxmlformats.org/officeDocument/2006/relationships/image"/><Relationship Id="rId84" Target="../media/image51.png" Type="http://schemas.openxmlformats.org/officeDocument/2006/relationships/image"/><Relationship Id="rId85" Target="../media/image52.svg" Type="http://schemas.openxmlformats.org/officeDocument/2006/relationships/image"/><Relationship Id="rId86" Target="../media/image34.png" Type="http://schemas.openxmlformats.org/officeDocument/2006/relationships/image"/><Relationship Id="rId87" Target="../media/image35.svg" Type="http://schemas.openxmlformats.org/officeDocument/2006/relationships/image"/><Relationship Id="rId88" Target="../media/image15.png" Type="http://schemas.openxmlformats.org/officeDocument/2006/relationships/image"/><Relationship Id="rId89" Target="../media/image16.svg" Type="http://schemas.openxmlformats.org/officeDocument/2006/relationships/image"/><Relationship Id="rId9" Target="../media/image102.svg" Type="http://schemas.openxmlformats.org/officeDocument/2006/relationships/image"/><Relationship Id="rId90" Target="../media/image21.png" Type="http://schemas.openxmlformats.org/officeDocument/2006/relationships/image"/><Relationship Id="rId91" Target="../media/image22.svg" Type="http://schemas.openxmlformats.org/officeDocument/2006/relationships/image"/><Relationship Id="rId92" Target="../media/image173.png" Type="http://schemas.openxmlformats.org/officeDocument/2006/relationships/image"/><Relationship Id="rId93" Target="../media/image174.svg" Type="http://schemas.openxmlformats.org/officeDocument/2006/relationships/image"/><Relationship Id="rId94" Target="../media/image175.png" Type="http://schemas.openxmlformats.org/officeDocument/2006/relationships/image"/><Relationship Id="rId95" Target="../media/image176.svg" Type="http://schemas.openxmlformats.org/officeDocument/2006/relationships/image"/><Relationship Id="rId96" Target="../media/image49.png" Type="http://schemas.openxmlformats.org/officeDocument/2006/relationships/image"/><Relationship Id="rId97" Target="../media/image50.svg" Type="http://schemas.openxmlformats.org/officeDocument/2006/relationships/image"/><Relationship Id="rId98" Target="../media/image53.png" Type="http://schemas.openxmlformats.org/officeDocument/2006/relationships/image"/><Relationship Id="rId99" Target="../media/image5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png" Type="http://schemas.openxmlformats.org/officeDocument/2006/relationships/image"/><Relationship Id="rId14" Target="../media/image47.svg" Type="http://schemas.openxmlformats.org/officeDocument/2006/relationships/image"/><Relationship Id="rId2" Target="../media/image7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7.png" Type="http://schemas.openxmlformats.org/officeDocument/2006/relationships/image"/><Relationship Id="rId3" Target="../media/image6.png" Type="http://schemas.openxmlformats.org/officeDocument/2006/relationships/image"/><Relationship Id="rId4" Target="../media/image48.jpe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55.png" Type="http://schemas.openxmlformats.org/officeDocument/2006/relationships/image"/><Relationship Id="rId4" Target="../media/image56.jpe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1081" y="1000665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41321" y="4130049"/>
            <a:ext cx="9405358" cy="210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040506"/>
                </a:solidFill>
                <a:latin typeface="Archivo Black"/>
              </a:rPr>
              <a:t>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152" y="2080902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</a:rPr>
              <a:t>BUSINESS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WWW.REALLYGREATSITE.COM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574" r="0" b="-3157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9474" y="4031724"/>
            <a:ext cx="4595005" cy="3573491"/>
            <a:chOff x="0" y="0"/>
            <a:chExt cx="1210207" cy="9411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691953" y="1640882"/>
            <a:ext cx="890409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NEXT PROJECT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76738" y="2699649"/>
            <a:ext cx="9134523" cy="694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100F0D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954088" y="3875355"/>
            <a:ext cx="157787" cy="156369"/>
            <a:chOff x="0" y="0"/>
            <a:chExt cx="320400" cy="3175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981480" y="3875355"/>
            <a:ext cx="1047779" cy="1124013"/>
            <a:chOff x="0" y="0"/>
            <a:chExt cx="2127600" cy="2282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981480" y="5281810"/>
            <a:ext cx="2055497" cy="205549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0" t="-24961" r="0" b="-24961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211520" y="4255348"/>
            <a:ext cx="2745392" cy="35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 strike="noStrike" u="none">
                <a:solidFill>
                  <a:srgbClr val="000000"/>
                </a:solidFill>
                <a:latin typeface="Montserrat Classic Bold"/>
              </a:rPr>
              <a:t>Project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55250" y="5309836"/>
            <a:ext cx="1975728" cy="197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11520" y="4684366"/>
            <a:ext cx="2745392" cy="30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Australia - Sydney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844166" y="4031724"/>
            <a:ext cx="4595005" cy="3573491"/>
            <a:chOff x="0" y="0"/>
            <a:chExt cx="1210207" cy="94116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058780" y="3875355"/>
            <a:ext cx="157787" cy="156369"/>
            <a:chOff x="0" y="0"/>
            <a:chExt cx="320400" cy="31752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086172" y="3875355"/>
            <a:ext cx="1047779" cy="1124013"/>
            <a:chOff x="0" y="0"/>
            <a:chExt cx="2127600" cy="2282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7086172" y="5281810"/>
            <a:ext cx="2055497" cy="205549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-32832" t="0" r="-32832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8316212" y="4255348"/>
            <a:ext cx="2745392" cy="35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 strike="noStrike" u="none">
                <a:solidFill>
                  <a:srgbClr val="000000"/>
                </a:solidFill>
                <a:latin typeface="Montserrat Classic Bold"/>
              </a:rPr>
              <a:t>Project 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59943" y="5309836"/>
            <a:ext cx="1975728" cy="197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316212" y="4684366"/>
            <a:ext cx="2745392" cy="30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Australia - Sydney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953521" y="4031724"/>
            <a:ext cx="4595005" cy="3573491"/>
            <a:chOff x="0" y="0"/>
            <a:chExt cx="1210207" cy="94116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10207" cy="941166"/>
            </a:xfrm>
            <a:custGeom>
              <a:avLst/>
              <a:gdLst/>
              <a:ahLst/>
              <a:cxnLst/>
              <a:rect r="r" b="b" t="t" l="l"/>
              <a:pathLst>
                <a:path h="941166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907469"/>
                  </a:lnTo>
                  <a:cubicBezTo>
                    <a:pt x="1210207" y="916406"/>
                    <a:pt x="1206657" y="924977"/>
                    <a:pt x="1200337" y="931297"/>
                  </a:cubicBezTo>
                  <a:cubicBezTo>
                    <a:pt x="1194018" y="937616"/>
                    <a:pt x="1185447" y="941166"/>
                    <a:pt x="1176510" y="941166"/>
                  </a:cubicBezTo>
                  <a:lnTo>
                    <a:pt x="33697" y="941166"/>
                  </a:lnTo>
                  <a:cubicBezTo>
                    <a:pt x="24760" y="941166"/>
                    <a:pt x="16189" y="937616"/>
                    <a:pt x="9870" y="931297"/>
                  </a:cubicBezTo>
                  <a:cubicBezTo>
                    <a:pt x="3550" y="924977"/>
                    <a:pt x="0" y="916406"/>
                    <a:pt x="0" y="907469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210207" cy="96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168135" y="3875355"/>
            <a:ext cx="157787" cy="156369"/>
            <a:chOff x="0" y="0"/>
            <a:chExt cx="320400" cy="3175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2195527" y="3875355"/>
            <a:ext cx="1047779" cy="1124013"/>
            <a:chOff x="0" y="0"/>
            <a:chExt cx="2127600" cy="22824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40" id="40"/>
          <p:cNvGrpSpPr>
            <a:grpSpLocks noChangeAspect="true"/>
          </p:cNvGrpSpPr>
          <p:nvPr/>
        </p:nvGrpSpPr>
        <p:grpSpPr>
          <a:xfrm rot="0">
            <a:off x="12195527" y="5281810"/>
            <a:ext cx="2055497" cy="2055497"/>
            <a:chOff x="0" y="0"/>
            <a:chExt cx="6350000" cy="63500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0" t="-12487" r="0" b="-12487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13425567" y="4255348"/>
            <a:ext cx="2745392" cy="358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992"/>
              </a:lnSpc>
              <a:spcBef>
                <a:spcPct val="0"/>
              </a:spcBef>
            </a:pPr>
            <a:r>
              <a:rPr lang="en-US" sz="2168" spc="212" strike="noStrike" u="none">
                <a:solidFill>
                  <a:srgbClr val="000000"/>
                </a:solidFill>
                <a:latin typeface="Montserrat Classic Bold"/>
              </a:rPr>
              <a:t>Project 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69298" y="5309836"/>
            <a:ext cx="1975728" cy="1970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3"/>
              </a:lnSpc>
            </a:pPr>
            <a:r>
              <a:rPr lang="en-US" sz="1285" spc="125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425567" y="4684366"/>
            <a:ext cx="2745392" cy="30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</a:rPr>
              <a:t>Australia - Sydney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36756" y="1468972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TESTIMONIALS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802124" y="5015890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016914" y="4958778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2124" y="7668412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4"/>
                </a:lnTo>
                <a:lnTo>
                  <a:pt x="0" y="528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16914" y="7819154"/>
            <a:ext cx="4988948" cy="528334"/>
          </a:xfrm>
          <a:custGeom>
            <a:avLst/>
            <a:gdLst/>
            <a:ahLst/>
            <a:cxnLst/>
            <a:rect r="r" b="b" t="t" l="l"/>
            <a:pathLst>
              <a:path h="528334" w="4988948">
                <a:moveTo>
                  <a:pt x="0" y="0"/>
                </a:moveTo>
                <a:lnTo>
                  <a:pt x="4988948" y="0"/>
                </a:lnTo>
                <a:lnTo>
                  <a:pt x="4988948" y="528333"/>
                </a:lnTo>
                <a:lnTo>
                  <a:pt x="0" y="528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301345" y="3322618"/>
            <a:ext cx="5489727" cy="1761958"/>
            <a:chOff x="0" y="0"/>
            <a:chExt cx="1569119" cy="5036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05263" y="349847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661652" y="3448259"/>
            <a:ext cx="2282831" cy="34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Aaron Loeb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61652" y="3829837"/>
            <a:ext cx="3894757" cy="105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282138" y="2986489"/>
            <a:ext cx="2320061" cy="2310998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24712" t="0" r="-2471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516135" y="3322618"/>
            <a:ext cx="5489727" cy="1761958"/>
            <a:chOff x="0" y="0"/>
            <a:chExt cx="1569119" cy="50361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876442" y="3448259"/>
            <a:ext cx="2282831" cy="34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Dani Martinez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76442" y="3829837"/>
            <a:ext cx="3894757" cy="105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9496928" y="2986489"/>
            <a:ext cx="2320061" cy="2310998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369" t="0" r="-16369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3301345" y="6108451"/>
            <a:ext cx="5489727" cy="1761958"/>
            <a:chOff x="0" y="0"/>
            <a:chExt cx="1569119" cy="5036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7205263" y="6284308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661652" y="6234092"/>
            <a:ext cx="2826376" cy="34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Alfredo Torres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661652" y="6615671"/>
            <a:ext cx="3894757" cy="105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33" id="33"/>
          <p:cNvGrpSpPr>
            <a:grpSpLocks noChangeAspect="true"/>
          </p:cNvGrpSpPr>
          <p:nvPr/>
        </p:nvGrpSpPr>
        <p:grpSpPr>
          <a:xfrm rot="0">
            <a:off x="2282138" y="5772323"/>
            <a:ext cx="2320061" cy="2310998"/>
            <a:chOff x="0" y="0"/>
            <a:chExt cx="6502400" cy="64770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223" t="0" r="223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0516135" y="6108451"/>
            <a:ext cx="5489727" cy="1761958"/>
            <a:chOff x="0" y="0"/>
            <a:chExt cx="1569119" cy="5036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569119" cy="503617"/>
            </a:xfrm>
            <a:custGeom>
              <a:avLst/>
              <a:gdLst/>
              <a:ahLst/>
              <a:cxnLst/>
              <a:rect r="r" b="b" t="t" l="l"/>
              <a:pathLst>
                <a:path h="503617" w="1569119">
                  <a:moveTo>
                    <a:pt x="18333" y="0"/>
                  </a:moveTo>
                  <a:lnTo>
                    <a:pt x="1550786" y="0"/>
                  </a:lnTo>
                  <a:cubicBezTo>
                    <a:pt x="1555648" y="0"/>
                    <a:pt x="1560311" y="1932"/>
                    <a:pt x="1563749" y="5370"/>
                  </a:cubicBezTo>
                  <a:cubicBezTo>
                    <a:pt x="1567187" y="8808"/>
                    <a:pt x="1569119" y="13471"/>
                    <a:pt x="1569119" y="18333"/>
                  </a:cubicBezTo>
                  <a:lnTo>
                    <a:pt x="1569119" y="485284"/>
                  </a:lnTo>
                  <a:cubicBezTo>
                    <a:pt x="1569119" y="495409"/>
                    <a:pt x="1560911" y="503617"/>
                    <a:pt x="1550786" y="503617"/>
                  </a:cubicBezTo>
                  <a:lnTo>
                    <a:pt x="18333" y="503617"/>
                  </a:lnTo>
                  <a:cubicBezTo>
                    <a:pt x="8208" y="503617"/>
                    <a:pt x="0" y="495409"/>
                    <a:pt x="0" y="485284"/>
                  </a:cubicBezTo>
                  <a:lnTo>
                    <a:pt x="0" y="18333"/>
                  </a:lnTo>
                  <a:cubicBezTo>
                    <a:pt x="0" y="8208"/>
                    <a:pt x="8208" y="0"/>
                    <a:pt x="18333" y="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569119" cy="541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876442" y="6234092"/>
            <a:ext cx="2282831" cy="347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FFFFFF"/>
                </a:solidFill>
                <a:latin typeface="Montserrat Light Bold"/>
              </a:rPr>
              <a:t>Drew Feig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876442" y="6615671"/>
            <a:ext cx="3894757" cy="1052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  <a:spcBef>
                <a:spcPct val="0"/>
              </a:spcBef>
            </a:pPr>
            <a:r>
              <a:rPr lang="en-US" sz="1518">
                <a:solidFill>
                  <a:srgbClr val="FFFFFF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41" id="41"/>
          <p:cNvGrpSpPr>
            <a:grpSpLocks noChangeAspect="true"/>
          </p:cNvGrpSpPr>
          <p:nvPr/>
        </p:nvGrpSpPr>
        <p:grpSpPr>
          <a:xfrm rot="0">
            <a:off x="9496928" y="5772323"/>
            <a:ext cx="2320061" cy="2310998"/>
            <a:chOff x="0" y="0"/>
            <a:chExt cx="6502400" cy="64770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0" r="223" b="-49998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00F0D"/>
            </a:solidFill>
          </p:spPr>
        </p:sp>
      </p:grpSp>
      <p:grpSp>
        <p:nvGrpSpPr>
          <p:cNvPr name="Group 44" id="44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10"/>
              <a:stretch>
                <a:fillRect l="-98184" t="-51103" r="-41729" b="-133327"/>
              </a:stretch>
            </a:blipFill>
          </p:spPr>
        </p:sp>
      </p:grpSp>
      <p:grpSp>
        <p:nvGrpSpPr>
          <p:cNvPr name="Group 47" id="47"/>
          <p:cNvGrpSpPr>
            <a:grpSpLocks noChangeAspect="true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11"/>
              <a:stretch>
                <a:fillRect l="0" t="-5555" r="0" b="-5555"/>
              </a:stretch>
            </a:blip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4499282" y="3509180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4499282" y="6295014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31123" y="2607270"/>
            <a:ext cx="6422296" cy="6422996"/>
            <a:chOff x="0" y="0"/>
            <a:chExt cx="6603840" cy="66045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3873" cy="6604508"/>
            </a:xfrm>
            <a:custGeom>
              <a:avLst/>
              <a:gdLst/>
              <a:ahLst/>
              <a:cxnLst/>
              <a:rect r="r" b="b" t="t" l="l"/>
              <a:pathLst>
                <a:path h="6604508" w="6603873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860907" y="4278313"/>
            <a:ext cx="1309387" cy="2127228"/>
            <a:chOff x="0" y="0"/>
            <a:chExt cx="1346400" cy="2187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46454" cy="2187448"/>
            </a:xfrm>
            <a:custGeom>
              <a:avLst/>
              <a:gdLst/>
              <a:ahLst/>
              <a:cxnLst/>
              <a:rect r="r" b="b" t="t" l="l"/>
              <a:pathLst>
                <a:path h="2187448" w="1346454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32587" y="6192678"/>
            <a:ext cx="1806533" cy="1522249"/>
            <a:chOff x="0" y="0"/>
            <a:chExt cx="1857600" cy="15652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939120" y="6192678"/>
            <a:ext cx="1806533" cy="1522249"/>
            <a:chOff x="0" y="0"/>
            <a:chExt cx="1857600" cy="1565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7629" cy="1565275"/>
            </a:xfrm>
            <a:custGeom>
              <a:avLst/>
              <a:gdLst/>
              <a:ahLst/>
              <a:cxnLst/>
              <a:rect r="r" b="b" t="t" l="l"/>
              <a:pathLst>
                <a:path h="1565275" w="1857629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10748" y="4278313"/>
            <a:ext cx="1306586" cy="2127228"/>
            <a:chOff x="0" y="0"/>
            <a:chExt cx="1343520" cy="21873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43533" cy="2187321"/>
            </a:xfrm>
            <a:custGeom>
              <a:avLst/>
              <a:gdLst/>
              <a:ahLst/>
              <a:cxnLst/>
              <a:rect r="r" b="b" t="t" l="l"/>
              <a:pathLst>
                <a:path h="2187321" w="1343533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824391" y="3645326"/>
            <a:ext cx="2229458" cy="1093023"/>
            <a:chOff x="0" y="0"/>
            <a:chExt cx="2292480" cy="11239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92477" cy="1123950"/>
            </a:xfrm>
            <a:custGeom>
              <a:avLst/>
              <a:gdLst/>
              <a:ahLst/>
              <a:cxnLst/>
              <a:rect r="r" b="b" t="t" l="l"/>
              <a:pathLst>
                <a:path h="1123950" w="2292477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97342" y="4837078"/>
            <a:ext cx="1883556" cy="1883556"/>
            <a:chOff x="0" y="0"/>
            <a:chExt cx="1936800" cy="1936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36750" cy="1936750"/>
            </a:xfrm>
            <a:custGeom>
              <a:avLst/>
              <a:gdLst/>
              <a:ahLst/>
              <a:cxnLst/>
              <a:rect r="r" b="b" t="t" l="l"/>
              <a:pathLst>
                <a:path h="1936750" w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238213" y="1950126"/>
            <a:ext cx="1404615" cy="1404615"/>
            <a:chOff x="0" y="0"/>
            <a:chExt cx="1444320" cy="1444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5335228" y="4145274"/>
            <a:ext cx="1404615" cy="1405315"/>
            <a:chOff x="0" y="0"/>
            <a:chExt cx="1444320" cy="14450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44244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4244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4180587" y="7721229"/>
            <a:ext cx="1404615" cy="1404615"/>
            <a:chOff x="0" y="0"/>
            <a:chExt cx="1444320" cy="1444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376364" y="7721229"/>
            <a:ext cx="1404615" cy="1404615"/>
            <a:chOff x="0" y="0"/>
            <a:chExt cx="1444320" cy="14443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4244" cy="1444244"/>
            </a:xfrm>
            <a:custGeom>
              <a:avLst/>
              <a:gdLst/>
              <a:ahLst/>
              <a:cxnLst/>
              <a:rect r="r" b="b" t="t" l="l"/>
              <a:pathLst>
                <a:path h="1444244" w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144000" y="4145274"/>
            <a:ext cx="1405315" cy="1405315"/>
            <a:chOff x="0" y="0"/>
            <a:chExt cx="1445040" cy="14450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45006" cy="1445006"/>
            </a:xfrm>
            <a:custGeom>
              <a:avLst/>
              <a:gdLst/>
              <a:ahLst/>
              <a:cxnLst/>
              <a:rect r="r" b="b" t="t" l="l"/>
              <a:pathLst>
                <a:path h="1445006" w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1323900" y="1585199"/>
            <a:ext cx="6015768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STRATEGIES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2541476" y="5292915"/>
            <a:ext cx="795288" cy="629119"/>
          </a:xfrm>
          <a:custGeom>
            <a:avLst/>
            <a:gdLst/>
            <a:ahLst/>
            <a:cxnLst/>
            <a:rect r="r" b="b" t="t" l="l"/>
            <a:pathLst>
              <a:path h="629119" w="795288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162976" y="5979047"/>
            <a:ext cx="1552289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>
                <a:solidFill>
                  <a:srgbClr val="F2F4F5"/>
                </a:solidFill>
                <a:latin typeface="Montserrat Light"/>
              </a:rPr>
              <a:t>BORCELLE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4486118" y="8030286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632519" y="4364397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0628887" y="7989290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541476" y="2268825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9357344" y="4301671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451906" y="3875313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Planning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51906" y="4313510"/>
            <a:ext cx="2246916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126021" y="2940791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01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056687" y="3875313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Competitive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056687" y="4313510"/>
            <a:ext cx="2246916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30802" y="2940791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51906" y="6827843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Analysis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51906" y="7266040"/>
            <a:ext cx="2246916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126021" y="5893322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056687" y="6827843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Execution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056687" y="7266040"/>
            <a:ext cx="2246916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730802" y="5893322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665553" y="6867690"/>
            <a:ext cx="2246916" cy="3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spc="-37">
                <a:solidFill>
                  <a:srgbClr val="010101"/>
                </a:solidFill>
                <a:latin typeface="Montserrat Light Bold"/>
              </a:rPr>
              <a:t>Growth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665553" y="7305886"/>
            <a:ext cx="2246916" cy="1254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>
                <a:solidFill>
                  <a:srgbClr val="010101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339668" y="5933168"/>
            <a:ext cx="898685" cy="89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spc="-99">
                <a:solidFill>
                  <a:srgbClr val="010101"/>
                </a:solidFill>
                <a:latin typeface="Montserrat Light Bold"/>
              </a:rPr>
              <a:t>05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t="0" r="-3983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83558" y="984829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97161" y="3100177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15711" y="407092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15711" y="4631511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15711" y="5199655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997161" y="6109038"/>
            <a:ext cx="2706695" cy="2696122"/>
            <a:chOff x="0" y="0"/>
            <a:chExt cx="6502400" cy="6477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24642" t="0" r="-24642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9915711" y="7079789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15711" y="764037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915711" y="8208516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991617" y="1593771"/>
            <a:ext cx="49212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15711" y="3044613"/>
            <a:ext cx="2706695" cy="42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>
                <a:solidFill>
                  <a:srgbClr val="010101"/>
                </a:solidFill>
                <a:latin typeface="Montserrat Light Bold"/>
              </a:rPr>
              <a:t>Aaron Loeb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42142" y="3552387"/>
            <a:ext cx="4069598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52233" y="4593411"/>
            <a:ext cx="3788059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52233" y="5217036"/>
            <a:ext cx="3788059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52233" y="4073009"/>
            <a:ext cx="3559508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15711" y="6053474"/>
            <a:ext cx="2706695" cy="423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>
                <a:solidFill>
                  <a:srgbClr val="010101"/>
                </a:solidFill>
                <a:latin typeface="Montserrat Light Bold"/>
              </a:rPr>
              <a:t>Dani Martinez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42142" y="6561248"/>
            <a:ext cx="4069598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</a:rPr>
              <a:t>Ceo Of Ingoude Company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52233" y="7602272"/>
            <a:ext cx="3788059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strike="noStrike" u="none">
                <a:solidFill>
                  <a:srgbClr val="000000"/>
                </a:solidFill>
                <a:latin typeface="Montserrat Light"/>
              </a:rPr>
              <a:t>www.reallygreatsite.com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52233" y="8225897"/>
            <a:ext cx="3788059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123 Anywhere St., Any City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52233" y="7081869"/>
            <a:ext cx="3559508" cy="3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>
                <a:solidFill>
                  <a:srgbClr val="000000"/>
                </a:solidFill>
                <a:latin typeface="Montserrat Light"/>
              </a:rPr>
              <a:t>+123-456-7890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5012690" y="1579392"/>
            <a:ext cx="1245837" cy="985530"/>
          </a:xfrm>
          <a:custGeom>
            <a:avLst/>
            <a:gdLst/>
            <a:ahLst/>
            <a:cxnLst/>
            <a:rect r="r" b="b" t="t" l="l"/>
            <a:pathLst>
              <a:path h="985530" w="1245837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BORCELLE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914" y="8382348"/>
            <a:ext cx="587713" cy="748246"/>
          </a:xfrm>
          <a:custGeom>
            <a:avLst/>
            <a:gdLst/>
            <a:ahLst/>
            <a:cxnLst/>
            <a:rect r="r" b="b" t="t" l="l"/>
            <a:pathLst>
              <a:path h="748246" w="587713">
                <a:moveTo>
                  <a:pt x="0" y="0"/>
                </a:moveTo>
                <a:lnTo>
                  <a:pt x="587713" y="0"/>
                </a:lnTo>
                <a:lnTo>
                  <a:pt x="587713" y="748246"/>
                </a:lnTo>
                <a:lnTo>
                  <a:pt x="0" y="74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51" y="8365399"/>
            <a:ext cx="849110" cy="827496"/>
          </a:xfrm>
          <a:custGeom>
            <a:avLst/>
            <a:gdLst/>
            <a:ahLst/>
            <a:cxnLst/>
            <a:rect r="r" b="b" t="t" l="l"/>
            <a:pathLst>
              <a:path h="827496" w="849110">
                <a:moveTo>
                  <a:pt x="0" y="0"/>
                </a:moveTo>
                <a:lnTo>
                  <a:pt x="849110" y="0"/>
                </a:lnTo>
                <a:lnTo>
                  <a:pt x="849110" y="827496"/>
                </a:lnTo>
                <a:lnTo>
                  <a:pt x="0" y="82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16392" y="8317688"/>
            <a:ext cx="825844" cy="895886"/>
          </a:xfrm>
          <a:custGeom>
            <a:avLst/>
            <a:gdLst/>
            <a:ahLst/>
            <a:cxnLst/>
            <a:rect r="r" b="b" t="t" l="l"/>
            <a:pathLst>
              <a:path h="895886" w="825844">
                <a:moveTo>
                  <a:pt x="0" y="0"/>
                </a:moveTo>
                <a:lnTo>
                  <a:pt x="825844" y="0"/>
                </a:lnTo>
                <a:lnTo>
                  <a:pt x="825844" y="895886"/>
                </a:lnTo>
                <a:lnTo>
                  <a:pt x="0" y="89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71257" y="8394737"/>
            <a:ext cx="801428" cy="735857"/>
          </a:xfrm>
          <a:custGeom>
            <a:avLst/>
            <a:gdLst/>
            <a:ahLst/>
            <a:cxnLst/>
            <a:rect r="r" b="b" t="t" l="l"/>
            <a:pathLst>
              <a:path h="735857" w="801428">
                <a:moveTo>
                  <a:pt x="0" y="0"/>
                </a:moveTo>
                <a:lnTo>
                  <a:pt x="801428" y="0"/>
                </a:lnTo>
                <a:lnTo>
                  <a:pt x="801428" y="735857"/>
                </a:lnTo>
                <a:lnTo>
                  <a:pt x="0" y="735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83296" y="5900169"/>
            <a:ext cx="660740" cy="798697"/>
          </a:xfrm>
          <a:custGeom>
            <a:avLst/>
            <a:gdLst/>
            <a:ahLst/>
            <a:cxnLst/>
            <a:rect r="r" b="b" t="t" l="l"/>
            <a:pathLst>
              <a:path h="798697" w="660740">
                <a:moveTo>
                  <a:pt x="0" y="0"/>
                </a:moveTo>
                <a:lnTo>
                  <a:pt x="660740" y="0"/>
                </a:lnTo>
                <a:lnTo>
                  <a:pt x="660740" y="798697"/>
                </a:lnTo>
                <a:lnTo>
                  <a:pt x="0" y="7986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3405" y="4483817"/>
            <a:ext cx="733943" cy="839228"/>
          </a:xfrm>
          <a:custGeom>
            <a:avLst/>
            <a:gdLst/>
            <a:ahLst/>
            <a:cxnLst/>
            <a:rect r="r" b="b" t="t" l="l"/>
            <a:pathLst>
              <a:path h="839228" w="733943">
                <a:moveTo>
                  <a:pt x="0" y="0"/>
                </a:moveTo>
                <a:lnTo>
                  <a:pt x="733943" y="0"/>
                </a:lnTo>
                <a:lnTo>
                  <a:pt x="733943" y="839228"/>
                </a:lnTo>
                <a:lnTo>
                  <a:pt x="0" y="8392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4297" y="4490759"/>
            <a:ext cx="810032" cy="779103"/>
          </a:xfrm>
          <a:custGeom>
            <a:avLst/>
            <a:gdLst/>
            <a:ahLst/>
            <a:cxnLst/>
            <a:rect r="r" b="b" t="t" l="l"/>
            <a:pathLst>
              <a:path h="779103" w="810032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54795" y="4351976"/>
            <a:ext cx="682965" cy="813054"/>
          </a:xfrm>
          <a:custGeom>
            <a:avLst/>
            <a:gdLst/>
            <a:ahLst/>
            <a:cxnLst/>
            <a:rect r="r" b="b" t="t" l="l"/>
            <a:pathLst>
              <a:path h="813054" w="682965">
                <a:moveTo>
                  <a:pt x="0" y="0"/>
                </a:moveTo>
                <a:lnTo>
                  <a:pt x="682965" y="0"/>
                </a:lnTo>
                <a:lnTo>
                  <a:pt x="682965" y="813054"/>
                </a:lnTo>
                <a:lnTo>
                  <a:pt x="0" y="8130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90674" y="4533662"/>
            <a:ext cx="795968" cy="706241"/>
          </a:xfrm>
          <a:custGeom>
            <a:avLst/>
            <a:gdLst/>
            <a:ahLst/>
            <a:cxnLst/>
            <a:rect r="r" b="b" t="t" l="l"/>
            <a:pathLst>
              <a:path h="706241" w="795968">
                <a:moveTo>
                  <a:pt x="0" y="0"/>
                </a:moveTo>
                <a:lnTo>
                  <a:pt x="795968" y="0"/>
                </a:lnTo>
                <a:lnTo>
                  <a:pt x="795968" y="706241"/>
                </a:lnTo>
                <a:lnTo>
                  <a:pt x="0" y="7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12724" y="4486006"/>
            <a:ext cx="698242" cy="672851"/>
          </a:xfrm>
          <a:custGeom>
            <a:avLst/>
            <a:gdLst/>
            <a:ahLst/>
            <a:cxnLst/>
            <a:rect r="r" b="b" t="t" l="l"/>
            <a:pathLst>
              <a:path h="672851" w="698242">
                <a:moveTo>
                  <a:pt x="0" y="0"/>
                </a:moveTo>
                <a:lnTo>
                  <a:pt x="698242" y="0"/>
                </a:lnTo>
                <a:lnTo>
                  <a:pt x="698242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2855" y="5746697"/>
            <a:ext cx="775043" cy="868174"/>
          </a:xfrm>
          <a:custGeom>
            <a:avLst/>
            <a:gdLst/>
            <a:ahLst/>
            <a:cxnLst/>
            <a:rect r="r" b="b" t="t" l="l"/>
            <a:pathLst>
              <a:path h="868174" w="775043">
                <a:moveTo>
                  <a:pt x="0" y="0"/>
                </a:moveTo>
                <a:lnTo>
                  <a:pt x="775043" y="0"/>
                </a:lnTo>
                <a:lnTo>
                  <a:pt x="775043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079401" y="6927753"/>
            <a:ext cx="833753" cy="868492"/>
          </a:xfrm>
          <a:custGeom>
            <a:avLst/>
            <a:gdLst/>
            <a:ahLst/>
            <a:cxnLst/>
            <a:rect r="r" b="b" t="t" l="l"/>
            <a:pathLst>
              <a:path h="868492" w="833753">
                <a:moveTo>
                  <a:pt x="0" y="0"/>
                </a:moveTo>
                <a:lnTo>
                  <a:pt x="833753" y="0"/>
                </a:lnTo>
                <a:lnTo>
                  <a:pt x="833753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132481" y="5628671"/>
            <a:ext cx="727593" cy="835440"/>
          </a:xfrm>
          <a:custGeom>
            <a:avLst/>
            <a:gdLst/>
            <a:ahLst/>
            <a:cxnLst/>
            <a:rect r="r" b="b" t="t" l="l"/>
            <a:pathLst>
              <a:path h="835440" w="727593">
                <a:moveTo>
                  <a:pt x="0" y="0"/>
                </a:moveTo>
                <a:lnTo>
                  <a:pt x="727593" y="0"/>
                </a:lnTo>
                <a:lnTo>
                  <a:pt x="727593" y="835441"/>
                </a:lnTo>
                <a:lnTo>
                  <a:pt x="0" y="83544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4571" y="5693520"/>
            <a:ext cx="868174" cy="868174"/>
          </a:xfrm>
          <a:custGeom>
            <a:avLst/>
            <a:gdLst/>
            <a:ahLst/>
            <a:cxnLst/>
            <a:rect r="r" b="b" t="t" l="l"/>
            <a:pathLst>
              <a:path h="868174" w="868174">
                <a:moveTo>
                  <a:pt x="0" y="0"/>
                </a:moveTo>
                <a:lnTo>
                  <a:pt x="868174" y="0"/>
                </a:lnTo>
                <a:lnTo>
                  <a:pt x="868174" y="868174"/>
                </a:lnTo>
                <a:lnTo>
                  <a:pt x="0" y="86817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899529" y="8358896"/>
            <a:ext cx="899568" cy="868492"/>
          </a:xfrm>
          <a:custGeom>
            <a:avLst/>
            <a:gdLst/>
            <a:ahLst/>
            <a:cxnLst/>
            <a:rect r="r" b="b" t="t" l="l"/>
            <a:pathLst>
              <a:path h="868492" w="899568">
                <a:moveTo>
                  <a:pt x="0" y="0"/>
                </a:moveTo>
                <a:lnTo>
                  <a:pt x="899568" y="0"/>
                </a:lnTo>
                <a:lnTo>
                  <a:pt x="899568" y="868492"/>
                </a:lnTo>
                <a:lnTo>
                  <a:pt x="0" y="86849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9848" y="6934814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6" y="0"/>
                </a:lnTo>
                <a:lnTo>
                  <a:pt x="928806" y="896719"/>
                </a:lnTo>
                <a:lnTo>
                  <a:pt x="0" y="8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8864" y="4397581"/>
            <a:ext cx="778541" cy="767216"/>
          </a:xfrm>
          <a:custGeom>
            <a:avLst/>
            <a:gdLst/>
            <a:ahLst/>
            <a:cxnLst/>
            <a:rect r="r" b="b" t="t" l="l"/>
            <a:pathLst>
              <a:path h="767216" w="778541">
                <a:moveTo>
                  <a:pt x="0" y="0"/>
                </a:moveTo>
                <a:lnTo>
                  <a:pt x="778541" y="0"/>
                </a:lnTo>
                <a:lnTo>
                  <a:pt x="77854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18045" y="4476154"/>
            <a:ext cx="889451" cy="889451"/>
          </a:xfrm>
          <a:custGeom>
            <a:avLst/>
            <a:gdLst/>
            <a:ahLst/>
            <a:cxnLst/>
            <a:rect r="r" b="b" t="t" l="l"/>
            <a:pathLst>
              <a:path h="889451" w="889451">
                <a:moveTo>
                  <a:pt x="0" y="0"/>
                </a:moveTo>
                <a:lnTo>
                  <a:pt x="889452" y="0"/>
                </a:lnTo>
                <a:lnTo>
                  <a:pt x="889452" y="889451"/>
                </a:lnTo>
                <a:lnTo>
                  <a:pt x="0" y="889451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405050" y="7015311"/>
            <a:ext cx="767216" cy="767216"/>
          </a:xfrm>
          <a:custGeom>
            <a:avLst/>
            <a:gdLst/>
            <a:ahLst/>
            <a:cxnLst/>
            <a:rect r="r" b="b" t="t" l="l"/>
            <a:pathLst>
              <a:path h="767216" w="767216">
                <a:moveTo>
                  <a:pt x="0" y="0"/>
                </a:moveTo>
                <a:lnTo>
                  <a:pt x="767216" y="0"/>
                </a:lnTo>
                <a:lnTo>
                  <a:pt x="76721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35686" y="5665856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6" y="0"/>
                </a:lnTo>
                <a:lnTo>
                  <a:pt x="787256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12942" y="7030117"/>
            <a:ext cx="897806" cy="767216"/>
          </a:xfrm>
          <a:custGeom>
            <a:avLst/>
            <a:gdLst/>
            <a:ahLst/>
            <a:cxnLst/>
            <a:rect r="r" b="b" t="t" l="l"/>
            <a:pathLst>
              <a:path h="767216" w="897806">
                <a:moveTo>
                  <a:pt x="0" y="0"/>
                </a:moveTo>
                <a:lnTo>
                  <a:pt x="897806" y="0"/>
                </a:lnTo>
                <a:lnTo>
                  <a:pt x="89780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09891" y="5654140"/>
            <a:ext cx="708629" cy="767216"/>
          </a:xfrm>
          <a:custGeom>
            <a:avLst/>
            <a:gdLst/>
            <a:ahLst/>
            <a:cxnLst/>
            <a:rect r="r" b="b" t="t" l="l"/>
            <a:pathLst>
              <a:path h="767216" w="708629">
                <a:moveTo>
                  <a:pt x="0" y="0"/>
                </a:moveTo>
                <a:lnTo>
                  <a:pt x="708629" y="0"/>
                </a:lnTo>
                <a:lnTo>
                  <a:pt x="708629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27985" y="5823048"/>
            <a:ext cx="669571" cy="767216"/>
          </a:xfrm>
          <a:custGeom>
            <a:avLst/>
            <a:gdLst/>
            <a:ahLst/>
            <a:cxnLst/>
            <a:rect r="r" b="b" t="t" l="l"/>
            <a:pathLst>
              <a:path h="767216" w="669571">
                <a:moveTo>
                  <a:pt x="0" y="0"/>
                </a:moveTo>
                <a:lnTo>
                  <a:pt x="669571" y="0"/>
                </a:lnTo>
                <a:lnTo>
                  <a:pt x="669571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64507" y="8298717"/>
            <a:ext cx="514732" cy="767216"/>
          </a:xfrm>
          <a:custGeom>
            <a:avLst/>
            <a:gdLst/>
            <a:ahLst/>
            <a:cxnLst/>
            <a:rect r="r" b="b" t="t" l="l"/>
            <a:pathLst>
              <a:path h="767216" w="514732">
                <a:moveTo>
                  <a:pt x="0" y="0"/>
                </a:moveTo>
                <a:lnTo>
                  <a:pt x="514732" y="0"/>
                </a:lnTo>
                <a:lnTo>
                  <a:pt x="514732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362292" y="8358896"/>
            <a:ext cx="796168" cy="767216"/>
          </a:xfrm>
          <a:custGeom>
            <a:avLst/>
            <a:gdLst/>
            <a:ahLst/>
            <a:cxnLst/>
            <a:rect r="r" b="b" t="t" l="l"/>
            <a:pathLst>
              <a:path h="767216" w="796168">
                <a:moveTo>
                  <a:pt x="0" y="0"/>
                </a:moveTo>
                <a:lnTo>
                  <a:pt x="796168" y="0"/>
                </a:lnTo>
                <a:lnTo>
                  <a:pt x="796168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055481" y="4586260"/>
            <a:ext cx="661201" cy="767216"/>
          </a:xfrm>
          <a:custGeom>
            <a:avLst/>
            <a:gdLst/>
            <a:ahLst/>
            <a:cxnLst/>
            <a:rect r="r" b="b" t="t" l="l"/>
            <a:pathLst>
              <a:path h="767216" w="661201">
                <a:moveTo>
                  <a:pt x="0" y="0"/>
                </a:moveTo>
                <a:lnTo>
                  <a:pt x="661201" y="0"/>
                </a:lnTo>
                <a:lnTo>
                  <a:pt x="661201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21674" y="4506444"/>
            <a:ext cx="1085063" cy="651038"/>
          </a:xfrm>
          <a:custGeom>
            <a:avLst/>
            <a:gdLst/>
            <a:ahLst/>
            <a:cxnLst/>
            <a:rect r="r" b="b" t="t" l="l"/>
            <a:pathLst>
              <a:path h="651038" w="1085063">
                <a:moveTo>
                  <a:pt x="0" y="0"/>
                </a:moveTo>
                <a:lnTo>
                  <a:pt x="1085063" y="0"/>
                </a:lnTo>
                <a:lnTo>
                  <a:pt x="1085063" y="651038"/>
                </a:lnTo>
                <a:lnTo>
                  <a:pt x="0" y="65103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4724520" y="4417491"/>
            <a:ext cx="609588" cy="767216"/>
          </a:xfrm>
          <a:custGeom>
            <a:avLst/>
            <a:gdLst/>
            <a:ahLst/>
            <a:cxnLst/>
            <a:rect r="r" b="b" t="t" l="l"/>
            <a:pathLst>
              <a:path h="767216" w="609588">
                <a:moveTo>
                  <a:pt x="0" y="0"/>
                </a:moveTo>
                <a:lnTo>
                  <a:pt x="609588" y="0"/>
                </a:lnTo>
                <a:lnTo>
                  <a:pt x="609588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3264507" y="5572814"/>
            <a:ext cx="787256" cy="767216"/>
          </a:xfrm>
          <a:custGeom>
            <a:avLst/>
            <a:gdLst/>
            <a:ahLst/>
            <a:cxnLst/>
            <a:rect r="r" b="b" t="t" l="l"/>
            <a:pathLst>
              <a:path h="767216" w="787256">
                <a:moveTo>
                  <a:pt x="0" y="0"/>
                </a:moveTo>
                <a:lnTo>
                  <a:pt x="787255" y="0"/>
                </a:lnTo>
                <a:lnTo>
                  <a:pt x="787255" y="767217"/>
                </a:lnTo>
                <a:lnTo>
                  <a:pt x="0" y="767217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0299344" y="8236144"/>
            <a:ext cx="978628" cy="991244"/>
          </a:xfrm>
          <a:custGeom>
            <a:avLst/>
            <a:gdLst/>
            <a:ahLst/>
            <a:cxnLst/>
            <a:rect r="r" b="b" t="t" l="l"/>
            <a:pathLst>
              <a:path h="991244" w="978628">
                <a:moveTo>
                  <a:pt x="0" y="0"/>
                </a:moveTo>
                <a:lnTo>
                  <a:pt x="978628" y="0"/>
                </a:lnTo>
                <a:lnTo>
                  <a:pt x="978628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1712337" y="8298717"/>
            <a:ext cx="899016" cy="887574"/>
          </a:xfrm>
          <a:custGeom>
            <a:avLst/>
            <a:gdLst/>
            <a:ahLst/>
            <a:cxnLst/>
            <a:rect r="r" b="b" t="t" l="l"/>
            <a:pathLst>
              <a:path h="887574" w="899016">
                <a:moveTo>
                  <a:pt x="0" y="0"/>
                </a:moveTo>
                <a:lnTo>
                  <a:pt x="899016" y="0"/>
                </a:lnTo>
                <a:lnTo>
                  <a:pt x="899016" y="887574"/>
                </a:lnTo>
                <a:lnTo>
                  <a:pt x="0" y="887574"/>
                </a:lnTo>
                <a:lnTo>
                  <a:pt x="0" y="0"/>
                </a:lnTo>
                <a:close/>
              </a:path>
            </a:pathLst>
          </a:custGeom>
          <a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767764" y="5707040"/>
            <a:ext cx="788162" cy="922318"/>
          </a:xfrm>
          <a:custGeom>
            <a:avLst/>
            <a:gdLst/>
            <a:ahLst/>
            <a:cxnLst/>
            <a:rect r="r" b="b" t="t" l="l"/>
            <a:pathLst>
              <a:path h="922318" w="788162">
                <a:moveTo>
                  <a:pt x="0" y="0"/>
                </a:moveTo>
                <a:lnTo>
                  <a:pt x="788162" y="0"/>
                </a:lnTo>
                <a:lnTo>
                  <a:pt x="788162" y="922318"/>
                </a:lnTo>
                <a:lnTo>
                  <a:pt x="0" y="922318"/>
                </a:lnTo>
                <a:lnTo>
                  <a:pt x="0" y="0"/>
                </a:lnTo>
                <a:close/>
              </a:path>
            </a:pathLst>
          </a:custGeom>
          <a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549848" y="6914222"/>
            <a:ext cx="958932" cy="922318"/>
          </a:xfrm>
          <a:custGeom>
            <a:avLst/>
            <a:gdLst/>
            <a:ahLst/>
            <a:cxnLst/>
            <a:rect r="r" b="b" t="t" l="l"/>
            <a:pathLst>
              <a:path h="922318" w="958932">
                <a:moveTo>
                  <a:pt x="0" y="0"/>
                </a:moveTo>
                <a:lnTo>
                  <a:pt x="958932" y="0"/>
                </a:lnTo>
                <a:lnTo>
                  <a:pt x="958932" y="922317"/>
                </a:lnTo>
                <a:lnTo>
                  <a:pt x="0" y="922317"/>
                </a:lnTo>
                <a:lnTo>
                  <a:pt x="0" y="0"/>
                </a:lnTo>
                <a:close/>
              </a:path>
            </a:pathLst>
          </a:custGeom>
          <a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3000944" y="6918016"/>
            <a:ext cx="926524" cy="950724"/>
          </a:xfrm>
          <a:custGeom>
            <a:avLst/>
            <a:gdLst/>
            <a:ahLst/>
            <a:cxnLst/>
            <a:rect r="r" b="b" t="t" l="l"/>
            <a:pathLst>
              <a:path h="950724" w="926524">
                <a:moveTo>
                  <a:pt x="0" y="0"/>
                </a:moveTo>
                <a:lnTo>
                  <a:pt x="926524" y="0"/>
                </a:lnTo>
                <a:lnTo>
                  <a:pt x="926524" y="950724"/>
                </a:lnTo>
                <a:lnTo>
                  <a:pt x="0" y="950724"/>
                </a:lnTo>
                <a:lnTo>
                  <a:pt x="0" y="0"/>
                </a:lnTo>
                <a:close/>
              </a:path>
            </a:pathLst>
          </a:custGeom>
          <a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524172" y="7047708"/>
            <a:ext cx="877197" cy="877197"/>
          </a:xfrm>
          <a:custGeom>
            <a:avLst/>
            <a:gdLst/>
            <a:ahLst/>
            <a:cxnLst/>
            <a:rect r="r" b="b" t="t" l="l"/>
            <a:pathLst>
              <a:path h="877197" w="877197">
                <a:moveTo>
                  <a:pt x="0" y="0"/>
                </a:moveTo>
                <a:lnTo>
                  <a:pt x="877197" y="0"/>
                </a:lnTo>
                <a:lnTo>
                  <a:pt x="877197" y="877197"/>
                </a:lnTo>
                <a:lnTo>
                  <a:pt x="0" y="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5428329" y="1533139"/>
            <a:ext cx="7431342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>
                <a:solidFill>
                  <a:srgbClr val="010101"/>
                </a:solidFill>
                <a:latin typeface="Archivo Black"/>
              </a:rPr>
              <a:t>RESOURCE PAGE</a:t>
            </a:r>
          </a:p>
        </p:txBody>
      </p:sp>
      <p:sp>
        <p:nvSpPr>
          <p:cNvPr name="Freeform 38" id="38"/>
          <p:cNvSpPr/>
          <p:nvPr/>
        </p:nvSpPr>
        <p:spPr>
          <a:xfrm flipH="false" flipV="false" rot="0">
            <a:off x="1556939" y="3207047"/>
            <a:ext cx="811663" cy="811663"/>
          </a:xfrm>
          <a:custGeom>
            <a:avLst/>
            <a:gdLst/>
            <a:ahLst/>
            <a:cxnLst/>
            <a:rect r="r" b="b" t="t" l="l"/>
            <a:pathLst>
              <a:path h="811663" w="811663">
                <a:moveTo>
                  <a:pt x="0" y="0"/>
                </a:moveTo>
                <a:lnTo>
                  <a:pt x="811663" y="0"/>
                </a:lnTo>
                <a:lnTo>
                  <a:pt x="811663" y="811663"/>
                </a:lnTo>
                <a:lnTo>
                  <a:pt x="0" y="811663"/>
                </a:lnTo>
                <a:lnTo>
                  <a:pt x="0" y="0"/>
                </a:lnTo>
                <a:close/>
              </a:path>
            </a:pathLst>
          </a:custGeom>
          <a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4350139" y="7047481"/>
            <a:ext cx="1064254" cy="799158"/>
          </a:xfrm>
          <a:custGeom>
            <a:avLst/>
            <a:gdLst/>
            <a:ahLst/>
            <a:cxnLst/>
            <a:rect r="r" b="b" t="t" l="l"/>
            <a:pathLst>
              <a:path h="799158" w="1064254">
                <a:moveTo>
                  <a:pt x="0" y="0"/>
                </a:moveTo>
                <a:lnTo>
                  <a:pt x="1064254" y="0"/>
                </a:lnTo>
                <a:lnTo>
                  <a:pt x="1064254" y="799158"/>
                </a:lnTo>
                <a:lnTo>
                  <a:pt x="0" y="799158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4531342" y="4378202"/>
            <a:ext cx="701847" cy="977255"/>
          </a:xfrm>
          <a:custGeom>
            <a:avLst/>
            <a:gdLst/>
            <a:ahLst/>
            <a:cxnLst/>
            <a:rect r="r" b="b" t="t" l="l"/>
            <a:pathLst>
              <a:path h="977255" w="701847">
                <a:moveTo>
                  <a:pt x="0" y="0"/>
                </a:moveTo>
                <a:lnTo>
                  <a:pt x="701847" y="0"/>
                </a:lnTo>
                <a:lnTo>
                  <a:pt x="701847" y="977255"/>
                </a:lnTo>
                <a:lnTo>
                  <a:pt x="0" y="977255"/>
                </a:lnTo>
                <a:lnTo>
                  <a:pt x="0" y="0"/>
                </a:lnTo>
                <a:close/>
              </a:path>
            </a:pathLst>
          </a:custGeom>
          <a:blipFill>
            <a:blip r:embed="rId76">
              <a:extLs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5983296" y="7123148"/>
            <a:ext cx="734267" cy="745105"/>
          </a:xfrm>
          <a:custGeom>
            <a:avLst/>
            <a:gdLst/>
            <a:ahLst/>
            <a:cxnLst/>
            <a:rect r="r" b="b" t="t" l="l"/>
            <a:pathLst>
              <a:path h="745105" w="734267">
                <a:moveTo>
                  <a:pt x="0" y="0"/>
                </a:moveTo>
                <a:lnTo>
                  <a:pt x="734266" y="0"/>
                </a:lnTo>
                <a:lnTo>
                  <a:pt x="734266" y="745105"/>
                </a:lnTo>
                <a:lnTo>
                  <a:pt x="0" y="745105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08171" y="8247738"/>
            <a:ext cx="1148191" cy="989531"/>
          </a:xfrm>
          <a:custGeom>
            <a:avLst/>
            <a:gdLst/>
            <a:ahLst/>
            <a:cxnLst/>
            <a:rect r="r" b="b" t="t" l="l"/>
            <a:pathLst>
              <a:path h="989531" w="1148191">
                <a:moveTo>
                  <a:pt x="0" y="0"/>
                </a:moveTo>
                <a:lnTo>
                  <a:pt x="1148190" y="0"/>
                </a:lnTo>
                <a:lnTo>
                  <a:pt x="1148190" y="989532"/>
                </a:lnTo>
                <a:lnTo>
                  <a:pt x="0" y="989532"/>
                </a:lnTo>
                <a:lnTo>
                  <a:pt x="0" y="0"/>
                </a:lnTo>
                <a:close/>
              </a:path>
            </a:pathLst>
          </a:custGeom>
          <a:blipFill>
            <a:blip r:embed="rId80">
              <a:extLs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154795" y="8289530"/>
            <a:ext cx="884472" cy="884472"/>
          </a:xfrm>
          <a:custGeom>
            <a:avLst/>
            <a:gdLst/>
            <a:ahLst/>
            <a:cxnLst/>
            <a:rect r="r" b="b" t="t" l="l"/>
            <a:pathLst>
              <a:path h="884472" w="884472">
                <a:moveTo>
                  <a:pt x="0" y="0"/>
                </a:moveTo>
                <a:lnTo>
                  <a:pt x="884472" y="0"/>
                </a:lnTo>
                <a:lnTo>
                  <a:pt x="884472" y="884472"/>
                </a:lnTo>
                <a:lnTo>
                  <a:pt x="0" y="884472"/>
                </a:lnTo>
                <a:lnTo>
                  <a:pt x="0" y="0"/>
                </a:lnTo>
                <a:close/>
              </a:path>
            </a:pathLst>
          </a:custGeom>
          <a:blipFill>
            <a:blip r:embed="rId82">
              <a:extLs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7615465" y="692775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4531342" y="5628671"/>
            <a:ext cx="1027960" cy="1043133"/>
          </a:xfrm>
          <a:custGeom>
            <a:avLst/>
            <a:gdLst/>
            <a:ahLst/>
            <a:cxnLst/>
            <a:rect r="r" b="b" t="t" l="l"/>
            <a:pathLst>
              <a:path h="1043133" w="1027960">
                <a:moveTo>
                  <a:pt x="0" y="0"/>
                </a:moveTo>
                <a:lnTo>
                  <a:pt x="1027960" y="0"/>
                </a:lnTo>
                <a:lnTo>
                  <a:pt x="1027960" y="1043133"/>
                </a:lnTo>
                <a:lnTo>
                  <a:pt x="0" y="1043133"/>
                </a:lnTo>
                <a:lnTo>
                  <a:pt x="0" y="0"/>
                </a:lnTo>
                <a:close/>
              </a:path>
            </a:pathLst>
          </a:custGeom>
          <a:blipFill>
            <a:blip r:embed="rId86">
              <a:extLst>
                <a:ext uri="{96DAC541-7B7A-43D3-8B79-37D633B846F1}">
                  <asvg:svgBlip xmlns:asvg="http://schemas.microsoft.com/office/drawing/2016/SVG/main" r:embed="rId8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5955642" y="2925089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8"/>
                </a:lnTo>
                <a:lnTo>
                  <a:pt x="0" y="975878"/>
                </a:lnTo>
                <a:lnTo>
                  <a:pt x="0" y="0"/>
                </a:lnTo>
                <a:close/>
              </a:path>
            </a:pathLst>
          </a:custGeom>
          <a:blipFill>
            <a:blip r:embed="rId88">
              <a:extLst>
                <a:ext uri="{96DAC541-7B7A-43D3-8B79-37D633B846F1}">
                  <asvg:svgBlip xmlns:asvg="http://schemas.microsoft.com/office/drawing/2016/SVG/main" r:embed="rId8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8905425" y="3007423"/>
            <a:ext cx="1181705" cy="887353"/>
          </a:xfrm>
          <a:custGeom>
            <a:avLst/>
            <a:gdLst/>
            <a:ahLst/>
            <a:cxnLst/>
            <a:rect r="r" b="b" t="t" l="l"/>
            <a:pathLst>
              <a:path h="887353" w="1181705">
                <a:moveTo>
                  <a:pt x="0" y="0"/>
                </a:moveTo>
                <a:lnTo>
                  <a:pt x="1181705" y="0"/>
                </a:lnTo>
                <a:lnTo>
                  <a:pt x="1181705" y="887353"/>
                </a:lnTo>
                <a:lnTo>
                  <a:pt x="0" y="887353"/>
                </a:lnTo>
                <a:lnTo>
                  <a:pt x="0" y="0"/>
                </a:lnTo>
                <a:close/>
              </a:path>
            </a:pathLst>
          </a:custGeom>
          <a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1744428" y="2989914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8">
              <a:extLs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2924660" y="2948351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2" y="0"/>
                </a:lnTo>
                <a:lnTo>
                  <a:pt x="1079092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0">
              <a:extLst>
                <a:ext uri="{96DAC541-7B7A-43D3-8B79-37D633B846F1}">
                  <asvg:svgBlip xmlns:asvg="http://schemas.microsoft.com/office/drawing/2016/SVG/main" r:embed="rId9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7314188" y="290641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92">
              <a:extLst>
                <a:ext uri="{96DAC541-7B7A-43D3-8B79-37D633B846F1}">
                  <asvg:svgBlip xmlns:asvg="http://schemas.microsoft.com/office/drawing/2016/SVG/main" r:embed="rId9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4507710" y="2906412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0"/>
                </a:lnTo>
                <a:lnTo>
                  <a:pt x="0" y="1029930"/>
                </a:lnTo>
                <a:lnTo>
                  <a:pt x="0" y="0"/>
                </a:lnTo>
                <a:close/>
              </a:path>
            </a:pathLst>
          </a:custGeom>
          <a:blipFill>
            <a:blip r:embed="rId94">
              <a:extLst>
                <a:ext uri="{96DAC541-7B7A-43D3-8B79-37D633B846F1}">
                  <asvg:svgBlip xmlns:asvg="http://schemas.microsoft.com/office/drawing/2016/SVG/main" r:embed="rId9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10546588" y="2987227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96">
              <a:extLst>
                <a:ext uri="{96DAC541-7B7A-43D3-8B79-37D633B846F1}">
                  <asvg:svgBlip xmlns:asvg="http://schemas.microsoft.com/office/drawing/2016/SVG/main" r:embed="rId9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4531342" y="3003043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6" y="0"/>
                </a:lnTo>
                <a:lnTo>
                  <a:pt x="1023766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4">
              <a:extLst>
                <a:ext uri="{96DAC541-7B7A-43D3-8B79-37D633B846F1}">
                  <asvg:svgBlip xmlns:asvg="http://schemas.microsoft.com/office/drawing/2016/SVG/main" r:embed="rId8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3260955" y="2906412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8">
              <a:extLst>
                <a:ext uri="{96DAC541-7B7A-43D3-8B79-37D633B846F1}">
                  <asvg:svgBlip xmlns:asvg="http://schemas.microsoft.com/office/drawing/2016/SVG/main" r:embed="rId9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16452" y="5914179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92698" y="5958011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8943" y="5914179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Our Mision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42776" y="5958011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Our Services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25402" y="8019240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Experience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01648" y="8063072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Quarter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77894" y="8019240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Next Project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651726" y="8063072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Strategy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56932" y="472868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53577" y="7025093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188259" y="4401034"/>
            <a:ext cx="7132181" cy="15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88259" y="6755942"/>
            <a:ext cx="7132181" cy="153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 strike="noStrike" u="none">
                <a:solidFill>
                  <a:srgbClr val="FFFFFF"/>
                </a:solidFill>
                <a:latin typeface="Archivo Black"/>
              </a:rPr>
              <a:t>ABOUT US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95914" y="3603602"/>
            <a:ext cx="3086100" cy="4784036"/>
            <a:chOff x="0" y="0"/>
            <a:chExt cx="812800" cy="12599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495914" y="5528564"/>
            <a:ext cx="3086100" cy="507624"/>
            <a:chOff x="0" y="0"/>
            <a:chExt cx="812800" cy="1336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Integrity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900738" y="3603602"/>
            <a:ext cx="3086100" cy="4784036"/>
            <a:chOff x="0" y="0"/>
            <a:chExt cx="812800" cy="12599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00738" y="5528564"/>
            <a:ext cx="3086100" cy="507624"/>
            <a:chOff x="0" y="0"/>
            <a:chExt cx="812800" cy="1336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Excellence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01162" y="3603602"/>
            <a:ext cx="3086100" cy="4784036"/>
            <a:chOff x="0" y="0"/>
            <a:chExt cx="812800" cy="12599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01162" y="5528564"/>
            <a:ext cx="3086100" cy="507624"/>
            <a:chOff x="0" y="0"/>
            <a:chExt cx="812800" cy="13369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Collaboration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05986" y="3603602"/>
            <a:ext cx="3086100" cy="4784036"/>
            <a:chOff x="0" y="0"/>
            <a:chExt cx="812800" cy="12599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705986" y="5528564"/>
            <a:ext cx="3086100" cy="507624"/>
            <a:chOff x="0" y="0"/>
            <a:chExt cx="812800" cy="1336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133695"/>
            </a:xfrm>
            <a:custGeom>
              <a:avLst/>
              <a:gdLst/>
              <a:ahLst/>
              <a:cxnLst/>
              <a:rect r="r" b="b" t="t" l="l"/>
              <a:pathLst>
                <a:path h="13369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 Classic"/>
                </a:rPr>
                <a:t>Innovation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 strike="noStrike" u="none">
                <a:solidFill>
                  <a:srgbClr val="010101"/>
                </a:solidFill>
                <a:latin typeface="Archivo Black"/>
              </a:rPr>
              <a:t>VALUES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40360" y="6250170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045184" y="6250170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45609" y="6250170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850433" y="6250170"/>
            <a:ext cx="2722103" cy="1794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84"/>
              </a:lnSpc>
              <a:spcBef>
                <a:spcPct val="0"/>
              </a:spcBef>
            </a:pPr>
            <a:r>
              <a:rPr lang="en-US" sz="1510" spc="148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7062893" y="4100367"/>
            <a:ext cx="789574" cy="975879"/>
          </a:xfrm>
          <a:custGeom>
            <a:avLst/>
            <a:gdLst/>
            <a:ahLst/>
            <a:cxnLst/>
            <a:rect r="r" b="b" t="t" l="l"/>
            <a:pathLst>
              <a:path h="975879" w="789574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026080" y="4182701"/>
            <a:ext cx="1397344" cy="1049278"/>
          </a:xfrm>
          <a:custGeom>
            <a:avLst/>
            <a:gdLst/>
            <a:ahLst/>
            <a:cxnLst/>
            <a:rect r="r" b="b" t="t" l="l"/>
            <a:pathLst>
              <a:path h="1049278" w="1397344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766998" y="4165193"/>
            <a:ext cx="964077" cy="978307"/>
          </a:xfrm>
          <a:custGeom>
            <a:avLst/>
            <a:gdLst/>
            <a:ahLst/>
            <a:cxnLst/>
            <a:rect r="r" b="b" t="t" l="l"/>
            <a:pathLst>
              <a:path h="978307" w="96407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3440521" y="4123630"/>
            <a:ext cx="1079092" cy="1061434"/>
          </a:xfrm>
          <a:custGeom>
            <a:avLst/>
            <a:gdLst/>
            <a:ahLst/>
            <a:cxnLst/>
            <a:rect r="r" b="b" t="t" l="l"/>
            <a:pathLst>
              <a:path h="1061434" w="1079092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89046" y="4167202"/>
            <a:ext cx="6346855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 strike="noStrike" u="none">
                <a:solidFill>
                  <a:srgbClr val="FFFFFF"/>
                </a:solidFill>
                <a:latin typeface="Archivo Black"/>
              </a:rPr>
              <a:t>GOALS AND OBJECTIVES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94480" y="5806594"/>
            <a:ext cx="736150" cy="662821"/>
            <a:chOff x="0" y="0"/>
            <a:chExt cx="193883" cy="174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689046" y="5768494"/>
            <a:ext cx="6346855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794480" y="7382708"/>
            <a:ext cx="736150" cy="662821"/>
            <a:chOff x="0" y="0"/>
            <a:chExt cx="193883" cy="174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689046" y="7344608"/>
            <a:ext cx="6346855" cy="1363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74"/>
              </a:lnSpc>
              <a:spcBef>
                <a:spcPct val="0"/>
              </a:spcBef>
            </a:pPr>
            <a:r>
              <a:rPr lang="en-US" sz="2010" spc="197">
                <a:solidFill>
                  <a:srgbClr val="231F2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2" id="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55727" y="7409549"/>
            <a:ext cx="3189627" cy="8229600"/>
            <a:chOff x="0" y="0"/>
            <a:chExt cx="84006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2700" y="6172200"/>
            <a:ext cx="3189627" cy="8229600"/>
            <a:chOff x="0" y="0"/>
            <a:chExt cx="84006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069673" y="4761565"/>
            <a:ext cx="3189627" cy="8229600"/>
            <a:chOff x="0" y="0"/>
            <a:chExt cx="840066" cy="216746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40066" cy="2167467"/>
            </a:xfrm>
            <a:custGeom>
              <a:avLst/>
              <a:gdLst/>
              <a:ahLst/>
              <a:cxnLst/>
              <a:rect r="r" b="b" t="t" l="l"/>
              <a:pathLst>
                <a:path h="2167467" w="840066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46045" y="1988135"/>
            <a:ext cx="8616655" cy="3155365"/>
            <a:chOff x="0" y="0"/>
            <a:chExt cx="2269407" cy="831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9407" cy="831043"/>
            </a:xfrm>
            <a:custGeom>
              <a:avLst/>
              <a:gdLst/>
              <a:ahLst/>
              <a:cxnLst/>
              <a:rect r="r" b="b" t="t" l="l"/>
              <a:pathLst>
                <a:path h="831043" w="2269407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08006" y="2499940"/>
            <a:ext cx="7692734" cy="848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45"/>
              </a:lnSpc>
              <a:spcBef>
                <a:spcPct val="0"/>
              </a:spcBef>
            </a:pPr>
            <a:r>
              <a:rPr lang="en-US" sz="4960" spc="173" strike="noStrike" u="none">
                <a:solidFill>
                  <a:srgbClr val="010101"/>
                </a:solidFill>
                <a:latin typeface="Archivo Black"/>
              </a:rPr>
              <a:t>PROJECT TIMELINE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75588" y="3507292"/>
            <a:ext cx="7357569" cy="137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456367" y="8212716"/>
            <a:ext cx="1105276" cy="1327297"/>
          </a:xfrm>
          <a:custGeom>
            <a:avLst/>
            <a:gdLst/>
            <a:ahLst/>
            <a:cxnLst/>
            <a:rect r="r" b="b" t="t" l="l"/>
            <a:pathLst>
              <a:path h="1327297" w="1105276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613767" y="7703045"/>
            <a:ext cx="2810608" cy="360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Project Initiation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42800" y="646733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Review and Editing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349773" y="5105400"/>
            <a:ext cx="2629427" cy="7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</a:rPr>
              <a:t>Presentation and Sharing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1281455" y="7301328"/>
            <a:ext cx="1152117" cy="1466816"/>
          </a:xfrm>
          <a:custGeom>
            <a:avLst/>
            <a:gdLst/>
            <a:ahLst/>
            <a:cxnLst/>
            <a:rect r="r" b="b" t="t" l="l"/>
            <a:pathLst>
              <a:path h="1466816" w="1152117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42209" y="6038405"/>
            <a:ext cx="1244554" cy="1262924"/>
          </a:xfrm>
          <a:custGeom>
            <a:avLst/>
            <a:gdLst/>
            <a:ahLst/>
            <a:cxnLst/>
            <a:rect r="r" b="b" t="t" l="l"/>
            <a:pathLst>
              <a:path h="1262924" w="124455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13303" y="3699913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14184" y="4098975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/>
          <p:nvPr/>
        </p:nvGrpSpPr>
        <p:grpSpPr>
          <a:xfrm rot="0">
            <a:off x="3988013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873740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13659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14541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288369" y="4123972"/>
            <a:ext cx="2088157" cy="2086818"/>
            <a:chOff x="0" y="0"/>
            <a:chExt cx="3368160" cy="336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174096" y="5129662"/>
            <a:ext cx="2582745" cy="1431089"/>
            <a:chOff x="0" y="0"/>
            <a:chExt cx="4165920" cy="23083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014016" y="3722678"/>
            <a:ext cx="2578727" cy="1432874"/>
            <a:chOff x="0" y="0"/>
            <a:chExt cx="4159440" cy="23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114897" y="4121740"/>
            <a:ext cx="2087711" cy="2089050"/>
            <a:chOff x="0" y="0"/>
            <a:chExt cx="3367440" cy="3369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588726" y="4120401"/>
            <a:ext cx="2088157" cy="2086818"/>
            <a:chOff x="0" y="0"/>
            <a:chExt cx="3368160" cy="3366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2069511" y="4580104"/>
            <a:ext cx="977057" cy="1121882"/>
          </a:xfrm>
          <a:custGeom>
            <a:avLst/>
            <a:gdLst/>
            <a:ahLst/>
            <a:cxnLst/>
            <a:rect r="r" b="b" t="t" l="l"/>
            <a:pathLst>
              <a:path h="1121882" w="977057">
                <a:moveTo>
                  <a:pt x="0" y="0"/>
                </a:moveTo>
                <a:lnTo>
                  <a:pt x="977057" y="0"/>
                </a:lnTo>
                <a:lnTo>
                  <a:pt x="977057" y="1121882"/>
                </a:lnTo>
                <a:lnTo>
                  <a:pt x="0" y="11218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567689" y="4719021"/>
            <a:ext cx="928806" cy="896720"/>
          </a:xfrm>
          <a:custGeom>
            <a:avLst/>
            <a:gdLst/>
            <a:ahLst/>
            <a:cxnLst/>
            <a:rect r="r" b="b" t="t" l="l"/>
            <a:pathLst>
              <a:path h="896720" w="928806">
                <a:moveTo>
                  <a:pt x="0" y="0"/>
                </a:moveTo>
                <a:lnTo>
                  <a:pt x="928805" y="0"/>
                </a:lnTo>
                <a:lnTo>
                  <a:pt x="928805" y="896720"/>
                </a:lnTo>
                <a:lnTo>
                  <a:pt x="0" y="89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661056" y="4741787"/>
            <a:ext cx="995393" cy="955577"/>
          </a:xfrm>
          <a:custGeom>
            <a:avLst/>
            <a:gdLst/>
            <a:ahLst/>
            <a:cxnLst/>
            <a:rect r="r" b="b" t="t" l="l"/>
            <a:pathLst>
              <a:path h="955577" w="995393">
                <a:moveTo>
                  <a:pt x="0" y="0"/>
                </a:moveTo>
                <a:lnTo>
                  <a:pt x="995394" y="0"/>
                </a:lnTo>
                <a:lnTo>
                  <a:pt x="995394" y="955577"/>
                </a:lnTo>
                <a:lnTo>
                  <a:pt x="0" y="955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9863887" y="4719021"/>
            <a:ext cx="1114987" cy="952807"/>
          </a:xfrm>
          <a:custGeom>
            <a:avLst/>
            <a:gdLst/>
            <a:ahLst/>
            <a:cxnLst/>
            <a:rect r="r" b="b" t="t" l="l"/>
            <a:pathLst>
              <a:path h="952807" w="1114987">
                <a:moveTo>
                  <a:pt x="0" y="0"/>
                </a:moveTo>
                <a:lnTo>
                  <a:pt x="1114987" y="0"/>
                </a:lnTo>
                <a:lnTo>
                  <a:pt x="1114987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418509" y="4719021"/>
            <a:ext cx="831541" cy="952807"/>
          </a:xfrm>
          <a:custGeom>
            <a:avLst/>
            <a:gdLst/>
            <a:ahLst/>
            <a:cxnLst/>
            <a:rect r="r" b="b" t="t" l="l"/>
            <a:pathLst>
              <a:path h="952807" w="831541">
                <a:moveTo>
                  <a:pt x="0" y="0"/>
                </a:moveTo>
                <a:lnTo>
                  <a:pt x="831541" y="0"/>
                </a:lnTo>
                <a:lnTo>
                  <a:pt x="831541" y="952808"/>
                </a:lnTo>
                <a:lnTo>
                  <a:pt x="0" y="952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5164243" y="4675888"/>
            <a:ext cx="926844" cy="1084604"/>
          </a:xfrm>
          <a:custGeom>
            <a:avLst/>
            <a:gdLst/>
            <a:ahLst/>
            <a:cxnLst/>
            <a:rect r="r" b="b" t="t" l="l"/>
            <a:pathLst>
              <a:path h="1084604" w="926844">
                <a:moveTo>
                  <a:pt x="0" y="0"/>
                </a:moveTo>
                <a:lnTo>
                  <a:pt x="926844" y="0"/>
                </a:lnTo>
                <a:lnTo>
                  <a:pt x="926844" y="1084604"/>
                </a:lnTo>
                <a:lnTo>
                  <a:pt x="0" y="1084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324041" y="7065478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84828" y="6496315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January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798092" y="1997667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058880" y="1428503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February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624397" y="7065478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85185" y="6496315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March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098449" y="1997667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359236" y="1428503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April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027963" y="7091814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2288751" y="6522651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May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495961" y="1997667"/>
            <a:ext cx="2467998" cy="1664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367" spc="133">
                <a:solidFill>
                  <a:srgbClr val="040506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756749" y="1428503"/>
            <a:ext cx="1986653" cy="426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602" spc="36">
                <a:solidFill>
                  <a:srgbClr val="040506"/>
                </a:solidFill>
                <a:latin typeface="Montserrat Classic"/>
              </a:rPr>
              <a:t>July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613275" y="0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9259" r="0" b="-9259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00775" y="3360469"/>
            <a:ext cx="6331281" cy="1563793"/>
            <a:chOff x="0" y="0"/>
            <a:chExt cx="2161091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00775" y="1158585"/>
            <a:ext cx="7238899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 strike="noStrike" u="none">
                <a:solidFill>
                  <a:srgbClr val="010101"/>
                </a:solidFill>
                <a:latin typeface="Archivo Black"/>
              </a:rPr>
              <a:t>CONCEPT IN BUSINESS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535860" y="3119178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85027" y="3559527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91171" y="5406843"/>
            <a:ext cx="6331281" cy="1563793"/>
            <a:chOff x="0" y="0"/>
            <a:chExt cx="2161091" cy="5337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316248" y="5605901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300775" y="7453217"/>
            <a:ext cx="6331281" cy="1563793"/>
            <a:chOff x="0" y="0"/>
            <a:chExt cx="2161091" cy="533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61091" cy="533778"/>
            </a:xfrm>
            <a:custGeom>
              <a:avLst/>
              <a:gdLst/>
              <a:ahLst/>
              <a:cxnLst/>
              <a:rect r="r" b="b" t="t" l="l"/>
              <a:pathLst>
                <a:path h="533778" w="2161091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535860" y="7211926"/>
            <a:ext cx="2381235" cy="2046374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585027" y="7652275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F2F4F5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8316248" y="3584336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55450" y="7714715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632746" y="5633117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43100" y="6930560"/>
            <a:ext cx="4536606" cy="1399249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86" t="0" r="-121386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21151" y="2617219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</a:rPr>
              <a:t>STATISTICS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21151" y="5161798"/>
            <a:ext cx="3780505" cy="2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8"/>
              </a:lnSpc>
              <a:spcBef>
                <a:spcPct val="0"/>
              </a:spcBef>
            </a:pPr>
            <a:r>
              <a:rPr lang="en-US" sz="12614" strike="noStrike" u="none">
                <a:solidFill>
                  <a:srgbClr val="010101"/>
                </a:solidFill>
                <a:latin typeface="Archivo Black"/>
              </a:rPr>
              <a:t>80%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331109" y="2335242"/>
            <a:ext cx="3650772" cy="2669627"/>
          </a:xfrm>
          <a:custGeom>
            <a:avLst/>
            <a:gdLst/>
            <a:ahLst/>
            <a:cxnLst/>
            <a:rect r="r" b="b" t="t" l="l"/>
            <a:pathLst>
              <a:path h="2669627" w="3650772">
                <a:moveTo>
                  <a:pt x="0" y="0"/>
                </a:moveTo>
                <a:lnTo>
                  <a:pt x="3650772" y="0"/>
                </a:lnTo>
                <a:lnTo>
                  <a:pt x="3650772" y="2669627"/>
                </a:lnTo>
                <a:lnTo>
                  <a:pt x="0" y="26696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121151" y="3686552"/>
            <a:ext cx="4950833" cy="109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585" spc="155">
                <a:solidFill>
                  <a:srgbClr val="000000"/>
                </a:solidFill>
                <a:latin typeface="Montserrat Light"/>
              </a:rPr>
              <a:t>Lorem ipsum dolor sit amet, consectetur adipiscing elit. Duis vulputate nulla at ante rhoncus, vel efficitur felis condimentum. Proin odio odio.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483262" y="6930560"/>
            <a:ext cx="4536606" cy="139924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0861313" y="5161798"/>
            <a:ext cx="3780505" cy="2146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408"/>
              </a:lnSpc>
              <a:spcBef>
                <a:spcPct val="0"/>
              </a:spcBef>
            </a:pPr>
            <a:r>
              <a:rPr lang="en-US" sz="12614">
                <a:solidFill>
                  <a:srgbClr val="010101"/>
                </a:solidFill>
                <a:latin typeface="Archivo Black"/>
              </a:rPr>
              <a:t>2</a:t>
            </a:r>
            <a:r>
              <a:rPr lang="en-US" sz="12614" strike="noStrike" u="none">
                <a:solidFill>
                  <a:srgbClr val="010101"/>
                </a:solidFill>
                <a:latin typeface="Archivo Black"/>
              </a:rPr>
              <a:t>0%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DAGE8OW7KAo</dc:identifier>
  <dcterms:modified xsi:type="dcterms:W3CDTF">2011-08-01T06:04:30Z</dcterms:modified>
  <cp:revision>1</cp:revision>
  <dc:title>Grey Modern Professional Business Project Presentation</dc:title>
</cp:coreProperties>
</file>